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129904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81816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4872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8741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102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2647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1585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1761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3922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64332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2738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1854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491880" y="5733255"/>
            <a:ext cx="2592288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uk-UA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763688" y="2060848"/>
            <a:ext cx="6023022" cy="18722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333333"/>
              </a:buClr>
              <a:buSzPct val="25000"/>
            </a:pPr>
            <a:r>
              <a:rPr lang="ru-RU" sz="4200" b="1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СЛАВЕТНА БОЖА ЧЕСНІСТЬ</a:t>
            </a:r>
            <a:endParaRPr lang="ru-RU" sz="4200" b="1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203848" y="5733255"/>
            <a:ext cx="3096344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uk-UA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:10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124744"/>
            <a:ext cx="8280919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 я,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молодий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баптист-</a:t>
            </a:r>
            <a:r>
              <a:rPr lang="ru-RU" sz="35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благовісник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буду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звіщати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навіки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співатиму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милостивому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Богові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Якова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моєму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Спасителю, </a:t>
            </a:r>
            <a:endParaRPr lang="ru-RU" sz="35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05997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203848" y="5733255"/>
            <a:ext cx="3096344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uk-UA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:11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124744"/>
            <a:ext cx="8280919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відрубаю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всі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роги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безбожних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бунтівних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ЧОЛОВІКІВ, 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роги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праведного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християнина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піднесуться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5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84046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203848" y="5733255"/>
            <a:ext cx="280831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uk-UA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124744"/>
            <a:ext cx="8280919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Ми,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молоді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організатори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баптистських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церков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прославляємо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Боже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всемогутній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Тебе,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прославляєм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близьке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Твоє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Ймення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Оповідають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усі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про чуда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Господи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Ісусе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35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203848" y="5733255"/>
            <a:ext cx="280831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uk-UA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124744"/>
            <a:ext cx="8280919" cy="2736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Коли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прийде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година означена, 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 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Я,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святий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Суддя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буду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судити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справедливо. </a:t>
            </a:r>
            <a:endParaRPr lang="ru-RU" sz="35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5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203848" y="5733255"/>
            <a:ext cx="280831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uk-UA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124744"/>
            <a:ext cx="8280919" cy="2736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Розтопилась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земля, 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всі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її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мешканці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та </a:t>
            </a:r>
            <a:r>
              <a:rPr lang="ru-RU" sz="35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стовпи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її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зміцнюю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Я. </a:t>
            </a:r>
            <a:endParaRPr lang="ru-RU" sz="35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7902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203848" y="5733255"/>
            <a:ext cx="280831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uk-UA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124744"/>
            <a:ext cx="8280919" cy="2736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 сказав до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корумпованих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ЧОЛОВІКІВ: 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шалійте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а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безбожним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Не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підіймайте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рога! </a:t>
            </a:r>
            <a:endParaRPr lang="ru-RU" sz="35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6093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203848" y="5733255"/>
            <a:ext cx="280831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uk-UA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124744"/>
            <a:ext cx="8280919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підіймайте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ЧОЛОВІКИ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рога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догори, не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говоріть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твердошийно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5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32904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203848" y="5733255"/>
            <a:ext cx="280831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uk-UA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124744"/>
            <a:ext cx="8280919" cy="26642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сходу, і не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заходу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не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пустині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надійде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повищення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5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8831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203848" y="5733255"/>
            <a:ext cx="280831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uk-UA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:8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124744"/>
            <a:ext cx="8280919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але судить Бог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Творець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всемогутній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Правитель: 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того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понижує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аж до пекла, 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 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того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повищує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</a:t>
            </a:r>
            <a:b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вічного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життя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5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20018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203848" y="5733255"/>
            <a:ext cx="280831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uk-UA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:9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124744"/>
            <a:ext cx="8280919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6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чаша в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Господній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руці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а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шумливе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вино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повне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мішаного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наливає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переможний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Господь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нього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усі</a:t>
            </a: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беззаконні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прогнилі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ЧОЛОВІКИ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землі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виссуть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випʼють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лиш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дріжджі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її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пекло </a:t>
            </a: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 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них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чекатиме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400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58</Words>
  <Application>Microsoft Office PowerPoint</Application>
  <PresentationFormat>Экран (4:3)</PresentationFormat>
  <Paragraphs>63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75</vt:lpstr>
      <vt:lpstr>ПСАЛОМ 75:2</vt:lpstr>
      <vt:lpstr>ПСАЛОМ 75:3</vt:lpstr>
      <vt:lpstr>ПСАЛОМ 75:4</vt:lpstr>
      <vt:lpstr>ПСАЛОМ 75:5</vt:lpstr>
      <vt:lpstr>ПСАЛОМ 75:6</vt:lpstr>
      <vt:lpstr>ПСАЛОМ 75:7</vt:lpstr>
      <vt:lpstr>ПСАЛОМ 75:8</vt:lpstr>
      <vt:lpstr>ПСАЛОМ 75:9</vt:lpstr>
      <vt:lpstr>ПСАЛОМ 75:10</vt:lpstr>
      <vt:lpstr>ПСАЛОМ 75:11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13</dc:title>
  <cp:lastModifiedBy>Admin</cp:lastModifiedBy>
  <cp:revision>11</cp:revision>
  <dcterms:modified xsi:type="dcterms:W3CDTF">2019-11-11T18:27:22Z</dcterms:modified>
</cp:coreProperties>
</file>